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609734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9-14 м/с. Температура воздуха ночью 5-7, днем 19-21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04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089097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57370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8046</cp:revision>
  <cp:lastPrinted>2025-08-12T06:13:34Z</cp:lastPrinted>
  <dcterms:created xsi:type="dcterms:W3CDTF">2018-03-27T06:03:00Z</dcterms:created>
  <dcterms:modified xsi:type="dcterms:W3CDTF">2026-05-02T06:24:45Z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